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16"/>
  </p:notesMasterIdLst>
  <p:handoutMasterIdLst>
    <p:handoutMasterId r:id="rId17"/>
  </p:handoutMasterIdLst>
  <p:sldIdLst>
    <p:sldId id="259" r:id="rId3"/>
    <p:sldId id="256" r:id="rId4"/>
    <p:sldId id="257" r:id="rId5"/>
    <p:sldId id="260" r:id="rId6"/>
    <p:sldId id="262" r:id="rId7"/>
    <p:sldId id="263" r:id="rId8"/>
    <p:sldId id="264" r:id="rId9"/>
    <p:sldId id="265" r:id="rId10"/>
    <p:sldId id="266" r:id="rId11"/>
    <p:sldId id="280" r:id="rId12"/>
    <p:sldId id="267" r:id="rId13"/>
    <p:sldId id="281" r:id="rId14"/>
    <p:sldId id="27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5CF5AE-0605-4203-834F-9ABB413A6C31}" v="10" dt="2023-01-29T19:15:07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368" autoAdjust="0"/>
    <p:restoredTop sz="75097" autoAdjust="0"/>
  </p:normalViewPr>
  <p:slideViewPr>
    <p:cSldViewPr snapToGrid="0">
      <p:cViewPr varScale="1">
        <p:scale>
          <a:sx n="51" d="100"/>
          <a:sy n="51" d="100"/>
        </p:scale>
        <p:origin x="1992" y="78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90" y="-10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teus Ramiris" userId="d6dcff02-bda0-410e-b483-e9aa2ff64135" providerId="ADAL" clId="{AD5CF5AE-0605-4203-834F-9ABB413A6C31}"/>
    <pc:docChg chg="undo custSel delSld modSld">
      <pc:chgData name="Jose Mateus Ramiris" userId="d6dcff02-bda0-410e-b483-e9aa2ff64135" providerId="ADAL" clId="{AD5CF5AE-0605-4203-834F-9ABB413A6C31}" dt="2023-01-29T19:19:16.323" v="587" actId="6549"/>
      <pc:docMkLst>
        <pc:docMk/>
      </pc:docMkLst>
      <pc:sldChg chg="del">
        <pc:chgData name="Jose Mateus Ramiris" userId="d6dcff02-bda0-410e-b483-e9aa2ff64135" providerId="ADAL" clId="{AD5CF5AE-0605-4203-834F-9ABB413A6C31}" dt="2023-01-29T18:50:20.164" v="11" actId="2696"/>
        <pc:sldMkLst>
          <pc:docMk/>
          <pc:sldMk cId="2855547038" sldId="261"/>
        </pc:sldMkLst>
      </pc:sldChg>
      <pc:sldChg chg="addSp delSp modSp mod">
        <pc:chgData name="Jose Mateus Ramiris" userId="d6dcff02-bda0-410e-b483-e9aa2ff64135" providerId="ADAL" clId="{AD5CF5AE-0605-4203-834F-9ABB413A6C31}" dt="2023-01-29T18:51:27.823" v="24" actId="1076"/>
        <pc:sldMkLst>
          <pc:docMk/>
          <pc:sldMk cId="2726302948" sldId="266"/>
        </pc:sldMkLst>
        <pc:spChg chg="del mod">
          <ac:chgData name="Jose Mateus Ramiris" userId="d6dcff02-bda0-410e-b483-e9aa2ff64135" providerId="ADAL" clId="{AD5CF5AE-0605-4203-834F-9ABB413A6C31}" dt="2023-01-29T18:49:46.648" v="2" actId="478"/>
          <ac:spMkLst>
            <pc:docMk/>
            <pc:sldMk cId="2726302948" sldId="266"/>
            <ac:spMk id="2" creationId="{1C746F66-8971-642E-4D8A-F00077CB4495}"/>
          </ac:spMkLst>
        </pc:spChg>
        <pc:spChg chg="add del mod">
          <ac:chgData name="Jose Mateus Ramiris" userId="d6dcff02-bda0-410e-b483-e9aa2ff64135" providerId="ADAL" clId="{AD5CF5AE-0605-4203-834F-9ABB413A6C31}" dt="2023-01-29T18:49:48.704" v="3" actId="478"/>
          <ac:spMkLst>
            <pc:docMk/>
            <pc:sldMk cId="2726302948" sldId="266"/>
            <ac:spMk id="4" creationId="{CE7E07BF-3FAE-1139-5DBF-F4A32F5F1321}"/>
          </ac:spMkLst>
        </pc:spChg>
        <pc:spChg chg="del">
          <ac:chgData name="Jose Mateus Ramiris" userId="d6dcff02-bda0-410e-b483-e9aa2ff64135" providerId="ADAL" clId="{AD5CF5AE-0605-4203-834F-9ABB413A6C31}" dt="2023-01-29T18:49:43.126" v="0" actId="478"/>
          <ac:spMkLst>
            <pc:docMk/>
            <pc:sldMk cId="2726302948" sldId="266"/>
            <ac:spMk id="6" creationId="{92CEBBED-138A-7261-9D5F-2575700678DD}"/>
          </ac:spMkLst>
        </pc:spChg>
        <pc:picChg chg="add mod">
          <ac:chgData name="Jose Mateus Ramiris" userId="d6dcff02-bda0-410e-b483-e9aa2ff64135" providerId="ADAL" clId="{AD5CF5AE-0605-4203-834F-9ABB413A6C31}" dt="2023-01-29T18:51:27.823" v="24" actId="1076"/>
          <ac:picMkLst>
            <pc:docMk/>
            <pc:sldMk cId="2726302948" sldId="266"/>
            <ac:picMk id="7" creationId="{D2745DC7-5673-43C3-9694-09C237F3F630}"/>
          </ac:picMkLst>
        </pc:picChg>
      </pc:sldChg>
      <pc:sldChg chg="addSp delSp modSp mod">
        <pc:chgData name="Jose Mateus Ramiris" userId="d6dcff02-bda0-410e-b483-e9aa2ff64135" providerId="ADAL" clId="{AD5CF5AE-0605-4203-834F-9ABB413A6C31}" dt="2023-01-29T18:59:58.380" v="242" actId="1076"/>
        <pc:sldMkLst>
          <pc:docMk/>
          <pc:sldMk cId="1329863215" sldId="267"/>
        </pc:sldMkLst>
        <pc:spChg chg="del">
          <ac:chgData name="Jose Mateus Ramiris" userId="d6dcff02-bda0-410e-b483-e9aa2ff64135" providerId="ADAL" clId="{AD5CF5AE-0605-4203-834F-9ABB413A6C31}" dt="2023-01-29T18:50:05.996" v="8" actId="478"/>
          <ac:spMkLst>
            <pc:docMk/>
            <pc:sldMk cId="1329863215" sldId="267"/>
            <ac:spMk id="2" creationId="{3BDEF1D7-44AA-7731-301B-AFE99CBBE3AA}"/>
          </ac:spMkLst>
        </pc:spChg>
        <pc:spChg chg="add del mod">
          <ac:chgData name="Jose Mateus Ramiris" userId="d6dcff02-bda0-410e-b483-e9aa2ff64135" providerId="ADAL" clId="{AD5CF5AE-0605-4203-834F-9ABB413A6C31}" dt="2023-01-29T18:50:03.126" v="7" actId="478"/>
          <ac:spMkLst>
            <pc:docMk/>
            <pc:sldMk cId="1329863215" sldId="267"/>
            <ac:spMk id="4" creationId="{73EFA68C-EDBE-5AD7-A167-F3626ADDBED6}"/>
          </ac:spMkLst>
        </pc:spChg>
        <pc:spChg chg="del">
          <ac:chgData name="Jose Mateus Ramiris" userId="d6dcff02-bda0-410e-b483-e9aa2ff64135" providerId="ADAL" clId="{AD5CF5AE-0605-4203-834F-9ABB413A6C31}" dt="2023-01-29T18:50:01.041" v="6" actId="478"/>
          <ac:spMkLst>
            <pc:docMk/>
            <pc:sldMk cId="1329863215" sldId="267"/>
            <ac:spMk id="6" creationId="{92CEBBED-138A-7261-9D5F-2575700678DD}"/>
          </ac:spMkLst>
        </pc:spChg>
        <pc:picChg chg="add del mod">
          <ac:chgData name="Jose Mateus Ramiris" userId="d6dcff02-bda0-410e-b483-e9aa2ff64135" providerId="ADAL" clId="{AD5CF5AE-0605-4203-834F-9ABB413A6C31}" dt="2023-01-29T18:55:17.707" v="230" actId="478"/>
          <ac:picMkLst>
            <pc:docMk/>
            <pc:sldMk cId="1329863215" sldId="267"/>
            <ac:picMk id="7" creationId="{61F44AEE-0ABF-6836-D2AB-A72B5A911EAF}"/>
          </ac:picMkLst>
        </pc:picChg>
        <pc:picChg chg="add del mod">
          <ac:chgData name="Jose Mateus Ramiris" userId="d6dcff02-bda0-410e-b483-e9aa2ff64135" providerId="ADAL" clId="{AD5CF5AE-0605-4203-834F-9ABB413A6C31}" dt="2023-01-29T18:58:11.226" v="236" actId="478"/>
          <ac:picMkLst>
            <pc:docMk/>
            <pc:sldMk cId="1329863215" sldId="267"/>
            <ac:picMk id="9" creationId="{77173514-E901-E057-D067-636B1DEC3FE0}"/>
          </ac:picMkLst>
        </pc:picChg>
        <pc:picChg chg="add mod">
          <ac:chgData name="Jose Mateus Ramiris" userId="d6dcff02-bda0-410e-b483-e9aa2ff64135" providerId="ADAL" clId="{AD5CF5AE-0605-4203-834F-9ABB413A6C31}" dt="2023-01-29T18:59:58.380" v="242" actId="1076"/>
          <ac:picMkLst>
            <pc:docMk/>
            <pc:sldMk cId="1329863215" sldId="267"/>
            <ac:picMk id="11" creationId="{37B744A3-D2B9-3318-1F44-E90DFC7058C1}"/>
          </ac:picMkLst>
        </pc:picChg>
      </pc:sldChg>
      <pc:sldChg chg="addSp delSp modSp del mod">
        <pc:chgData name="Jose Mateus Ramiris" userId="d6dcff02-bda0-410e-b483-e9aa2ff64135" providerId="ADAL" clId="{AD5CF5AE-0605-4203-834F-9ABB413A6C31}" dt="2023-01-29T19:00:04.536" v="243" actId="2696"/>
        <pc:sldMkLst>
          <pc:docMk/>
          <pc:sldMk cId="1593881305" sldId="268"/>
        </pc:sldMkLst>
        <pc:spChg chg="add mod">
          <ac:chgData name="Jose Mateus Ramiris" userId="d6dcff02-bda0-410e-b483-e9aa2ff64135" providerId="ADAL" clId="{AD5CF5AE-0605-4203-834F-9ABB413A6C31}" dt="2023-01-29T18:50:09.392" v="9" actId="478"/>
          <ac:spMkLst>
            <pc:docMk/>
            <pc:sldMk cId="1593881305" sldId="268"/>
            <ac:spMk id="4" creationId="{E54C386E-C2F2-7FEC-E53C-CE08DFC82EB7}"/>
          </ac:spMkLst>
        </pc:spChg>
        <pc:spChg chg="del">
          <ac:chgData name="Jose Mateus Ramiris" userId="d6dcff02-bda0-410e-b483-e9aa2ff64135" providerId="ADAL" clId="{AD5CF5AE-0605-4203-834F-9ABB413A6C31}" dt="2023-01-29T18:50:09.392" v="9" actId="478"/>
          <ac:spMkLst>
            <pc:docMk/>
            <pc:sldMk cId="1593881305" sldId="268"/>
            <ac:spMk id="6" creationId="{92CEBBED-138A-7261-9D5F-2575700678DD}"/>
          </ac:spMkLst>
        </pc:spChg>
        <pc:picChg chg="del">
          <ac:chgData name="Jose Mateus Ramiris" userId="d6dcff02-bda0-410e-b483-e9aa2ff64135" providerId="ADAL" clId="{AD5CF5AE-0605-4203-834F-9ABB413A6C31}" dt="2023-01-29T18:50:14.087" v="10" actId="478"/>
          <ac:picMkLst>
            <pc:docMk/>
            <pc:sldMk cId="1593881305" sldId="268"/>
            <ac:picMk id="3" creationId="{612F3227-5067-BD51-9F6A-67CE5D29BD65}"/>
          </ac:picMkLst>
        </pc:picChg>
      </pc:sldChg>
      <pc:sldChg chg="del">
        <pc:chgData name="Jose Mateus Ramiris" userId="d6dcff02-bda0-410e-b483-e9aa2ff64135" providerId="ADAL" clId="{AD5CF5AE-0605-4203-834F-9ABB413A6C31}" dt="2023-01-29T18:50:24.554" v="12" actId="2696"/>
        <pc:sldMkLst>
          <pc:docMk/>
          <pc:sldMk cId="399966869" sldId="269"/>
        </pc:sldMkLst>
      </pc:sldChg>
      <pc:sldChg chg="del">
        <pc:chgData name="Jose Mateus Ramiris" userId="d6dcff02-bda0-410e-b483-e9aa2ff64135" providerId="ADAL" clId="{AD5CF5AE-0605-4203-834F-9ABB413A6C31}" dt="2023-01-29T18:59:38.132" v="237" actId="2696"/>
        <pc:sldMkLst>
          <pc:docMk/>
          <pc:sldMk cId="2206917294" sldId="270"/>
        </pc:sldMkLst>
      </pc:sldChg>
      <pc:sldChg chg="del">
        <pc:chgData name="Jose Mateus Ramiris" userId="d6dcff02-bda0-410e-b483-e9aa2ff64135" providerId="ADAL" clId="{AD5CF5AE-0605-4203-834F-9ABB413A6C31}" dt="2023-01-29T18:50:35.027" v="14" actId="2696"/>
        <pc:sldMkLst>
          <pc:docMk/>
          <pc:sldMk cId="1893590445" sldId="271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3337354864" sldId="272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917702416" sldId="273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671898857" sldId="274"/>
        </pc:sldMkLst>
      </pc:sldChg>
      <pc:sldChg chg="modSp mod">
        <pc:chgData name="Jose Mateus Ramiris" userId="d6dcff02-bda0-410e-b483-e9aa2ff64135" providerId="ADAL" clId="{AD5CF5AE-0605-4203-834F-9ABB413A6C31}" dt="2023-01-29T19:19:16.323" v="587" actId="6549"/>
        <pc:sldMkLst>
          <pc:docMk/>
          <pc:sldMk cId="2358996508" sldId="275"/>
        </pc:sldMkLst>
        <pc:spChg chg="mod">
          <ac:chgData name="Jose Mateus Ramiris" userId="d6dcff02-bda0-410e-b483-e9aa2ff64135" providerId="ADAL" clId="{AD5CF5AE-0605-4203-834F-9ABB413A6C31}" dt="2023-01-29T19:19:06.321" v="583" actId="1076"/>
          <ac:spMkLst>
            <pc:docMk/>
            <pc:sldMk cId="2358996508" sldId="275"/>
            <ac:spMk id="2" creationId="{73815C59-6B45-03F7-2296-6A6211AE5BAE}"/>
          </ac:spMkLst>
        </pc:spChg>
        <pc:spChg chg="mod">
          <ac:chgData name="Jose Mateus Ramiris" userId="d6dcff02-bda0-410e-b483-e9aa2ff64135" providerId="ADAL" clId="{AD5CF5AE-0605-4203-834F-9ABB413A6C31}" dt="2023-01-29T19:19:16.323" v="587" actId="6549"/>
          <ac:spMkLst>
            <pc:docMk/>
            <pc:sldMk cId="2358996508" sldId="275"/>
            <ac:spMk id="3" creationId="{C190FFFE-E8DB-3558-68AA-55549F9885E6}"/>
          </ac:spMkLst>
        </pc:spChg>
      </pc:sldChg>
      <pc:sldChg chg="del">
        <pc:chgData name="Jose Mateus Ramiris" userId="d6dcff02-bda0-410e-b483-e9aa2ff64135" providerId="ADAL" clId="{AD5CF5AE-0605-4203-834F-9ABB413A6C31}" dt="2023-01-29T18:50:28.527" v="13" actId="2696"/>
        <pc:sldMkLst>
          <pc:docMk/>
          <pc:sldMk cId="3693885870" sldId="276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3902845929" sldId="277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115642950" sldId="278"/>
        </pc:sldMkLst>
      </pc:sldChg>
      <pc:sldChg chg="del">
        <pc:chgData name="Jose Mateus Ramiris" userId="d6dcff02-bda0-410e-b483-e9aa2ff64135" providerId="ADAL" clId="{AD5CF5AE-0605-4203-834F-9ABB413A6C31}" dt="2023-01-29T18:50:44.080" v="15" actId="2696"/>
        <pc:sldMkLst>
          <pc:docMk/>
          <pc:sldMk cId="1172775433" sldId="279"/>
        </pc:sldMkLst>
      </pc:sldChg>
      <pc:sldChg chg="addSp delSp modSp mod">
        <pc:chgData name="Jose Mateus Ramiris" userId="d6dcff02-bda0-410e-b483-e9aa2ff64135" providerId="ADAL" clId="{AD5CF5AE-0605-4203-834F-9ABB413A6C31}" dt="2023-01-29T18:54:34.732" v="222" actId="255"/>
        <pc:sldMkLst>
          <pc:docMk/>
          <pc:sldMk cId="820823566" sldId="280"/>
        </pc:sldMkLst>
        <pc:spChg chg="add del mod">
          <ac:chgData name="Jose Mateus Ramiris" userId="d6dcff02-bda0-410e-b483-e9aa2ff64135" providerId="ADAL" clId="{AD5CF5AE-0605-4203-834F-9ABB413A6C31}" dt="2023-01-29T18:49:55.132" v="5" actId="478"/>
          <ac:spMkLst>
            <pc:docMk/>
            <pc:sldMk cId="820823566" sldId="280"/>
            <ac:spMk id="3" creationId="{6763922C-1D19-F6C6-B7DF-4DE5D003F572}"/>
          </ac:spMkLst>
        </pc:spChg>
        <pc:spChg chg="del">
          <ac:chgData name="Jose Mateus Ramiris" userId="d6dcff02-bda0-410e-b483-e9aa2ff64135" providerId="ADAL" clId="{AD5CF5AE-0605-4203-834F-9ABB413A6C31}" dt="2023-01-29T18:49:52.445" v="4" actId="478"/>
          <ac:spMkLst>
            <pc:docMk/>
            <pc:sldMk cId="820823566" sldId="280"/>
            <ac:spMk id="6" creationId="{92CEBBED-138A-7261-9D5F-2575700678DD}"/>
          </ac:spMkLst>
        </pc:spChg>
        <pc:spChg chg="add mod">
          <ac:chgData name="Jose Mateus Ramiris" userId="d6dcff02-bda0-410e-b483-e9aa2ff64135" providerId="ADAL" clId="{AD5CF5AE-0605-4203-834F-9ABB413A6C31}" dt="2023-01-29T18:54:34.732" v="222" actId="255"/>
          <ac:spMkLst>
            <pc:docMk/>
            <pc:sldMk cId="820823566" sldId="280"/>
            <ac:spMk id="7" creationId="{BDE445C8-58E3-6C51-A90B-02653F2E5AF8}"/>
          </ac:spMkLst>
        </pc:spChg>
        <pc:picChg chg="add mod">
          <ac:chgData name="Jose Mateus Ramiris" userId="d6dcff02-bda0-410e-b483-e9aa2ff64135" providerId="ADAL" clId="{AD5CF5AE-0605-4203-834F-9ABB413A6C31}" dt="2023-01-29T18:52:03.598" v="32" actId="1076"/>
          <ac:picMkLst>
            <pc:docMk/>
            <pc:sldMk cId="820823566" sldId="280"/>
            <ac:picMk id="5" creationId="{DC219424-B335-93B8-A52E-23D0929ACC6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EA2F8F-CB9A-2CC9-3FB8-BB4A2F314E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DF251-A13E-2F45-924B-3376769BF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EAEEB-EF1B-4F16-A51A-447A38F57DB7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6C75355-BB5F-FD64-310C-2B93B9A6F6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2D7FCD-4532-F9AA-2ED9-58CCFDE247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531F-44F0-4705-A913-1F0F5E974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892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28EF7-F69D-4237-9601-64708954D9A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09F84-29E7-4D00-8A81-A9CDF7BA4F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9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89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15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Scratch  &lt;https://www.youtube.com/watch?v=OIDoKeEOXeo&amp;t=224s&gt;</a:t>
            </a:r>
          </a:p>
          <a:p>
            <a:endParaRPr lang="pt-BR" dirty="0"/>
          </a:p>
          <a:p>
            <a:r>
              <a:rPr lang="pt-BR" dirty="0"/>
              <a:t>Unit3D &lt;https://www.youtube.com/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fuRxrDVnHMI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 err="1"/>
              <a:t>TouchDesigner</a:t>
            </a:r>
            <a:r>
              <a:rPr lang="pt-BR" dirty="0"/>
              <a:t> &lt;https://www.youtube.com/watch?v=5NBV4xhHfwA&gt;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32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35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59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https://www.youtube.com/watch?v=USSVm09Etyk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77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19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88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75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2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181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42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28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71655-D22F-24F1-033F-E22C3B34C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B8ED6-89A0-2983-3643-6C316E633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9387DC-0D55-AD9C-53FA-8804F2B5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03BE8A-441A-BFCB-4C4C-3698EAE6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5B15C-1832-0E43-9F8F-33B7C8BF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24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6F8E4-0BC5-EAA3-AA43-1C408942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246085-C9DC-38DB-F20F-C53B6F5F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9BD97C-395C-EAB1-3090-DDFCB23F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63D1A-7C60-E153-475A-B119EFA7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690B69-F047-2368-FAD4-35D6835F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6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E14891-2629-30E0-83CF-5027D89F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B781EC-B122-0FF0-59C0-188CE6A2D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1346D0-5FD0-2081-E7C6-697C8842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1478D7-2DAC-45F8-552F-51F99350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62B986-6F58-7635-72B3-216A9B62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235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Forma em L 1">
            <a:extLst>
              <a:ext uri="{FF2B5EF4-FFF2-40B4-BE49-F238E27FC236}">
                <a16:creationId xmlns:a16="http://schemas.microsoft.com/office/drawing/2014/main" id="{D975878D-572B-4375-88F4-2D2C38BC6DC7}"/>
              </a:ext>
            </a:extLst>
          </p:cNvPr>
          <p:cNvSpPr/>
          <p:nvPr userDrawn="1"/>
        </p:nvSpPr>
        <p:spPr>
          <a:xfrm>
            <a:off x="-1" y="0"/>
            <a:ext cx="8768615" cy="6858000"/>
          </a:xfrm>
          <a:prstGeom prst="corne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5" name="Forma em L 4">
            <a:extLst>
              <a:ext uri="{FF2B5EF4-FFF2-40B4-BE49-F238E27FC236}">
                <a16:creationId xmlns:a16="http://schemas.microsoft.com/office/drawing/2014/main" id="{B290CEC9-E1C4-486F-98AD-96EA959A0A8D}"/>
              </a:ext>
            </a:extLst>
          </p:cNvPr>
          <p:cNvSpPr/>
          <p:nvPr userDrawn="1"/>
        </p:nvSpPr>
        <p:spPr>
          <a:xfrm rot="10800000">
            <a:off x="3436219" y="0"/>
            <a:ext cx="8755781" cy="6858000"/>
          </a:xfrm>
          <a:prstGeom prst="corne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5" grpId="0" animBg="1"/>
      <p:bldP spid="5" grpId="1" animBg="1"/>
      <p:bldP spid="5" grpId="2" animBg="1"/>
      <p:bldP spid="5" grpId="3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132F-A2C1-32FA-D1E6-DD66CB1F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492557-42CB-7DD2-A622-77471D74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AAE7CE-818E-344D-C321-DA00CC87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036D5-9684-82AB-B50A-08D579D4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9E09A3-DFA1-39CA-B218-D83069C2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3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7AA11-E492-1C87-A359-3D33E74E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05051-0553-9F01-6A90-8A203F89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329847-C737-35A6-D472-BC3F35B6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EAF901-7E8E-D820-DB55-284D0B11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8B8CE-3013-3FA9-6657-818B16B2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40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2B15B-D1E0-169C-CED3-6D8FEE6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A8410-30D4-3065-6BEF-9F13612C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DE51E1-57B4-D334-AD96-8269F987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E94591-D654-0DAB-08F6-B760B69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092367-9FC0-D5DA-8A37-3F9E8E8A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BD31D9-BC1C-4C15-0C49-C0F13C3E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7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C1D37-4D07-8F04-657F-12F64932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08B1E4-D983-44BF-68F3-D58BAE4E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06C656-81FC-8337-5D46-9E1377D47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EFDCF3-EC01-14E0-E58A-5A3732C34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04171E-2CAD-B7CE-F179-EB1827391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A4C80C-CC07-1449-0A96-4DA076CA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A3E903-3E27-29BF-DA3F-08D79A78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34FC9F-C910-E36A-5565-9F440C57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48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779CD-716D-A474-3A5F-03F9CDDA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3E2F1F-533B-C32E-B61C-A5608270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3F4EA5-AA07-1F80-4FB1-9F781FDF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7EC2E8-A135-93DC-D964-074AFA86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10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4F0F7B-7500-BE69-7100-9C04D701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A8CD26-C814-77A1-89A8-AB91343E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815410-0129-5FF6-FD8E-44989C3F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79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68E9C-EE59-1142-A0A7-26BB5953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1E835-B0E1-9C7A-D6DC-E573F374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7C73D7-3F75-161C-34D1-4588839C7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2EC139-306D-D995-A918-6A565E49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F157CD-9E36-F1FC-1B84-EEA87D88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D2910C-7ECF-2650-D7F6-F63DA261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69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21F3D-7FE9-8ACB-C95F-0625848B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9B3F42-2285-DCA1-B4E6-713765478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6E8731-537B-9A96-5433-5C5B0AC0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B6CD4F-4407-0694-A7FB-94550A3C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4B4F28-02BF-F259-66AC-D8437C27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BE69BA-8C68-141C-198C-BE90BCF1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21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A5AD79-17C4-74A7-BEC7-AA0F54B5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84DDA-4493-17D3-5960-163E9259A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19612B-7039-D77B-5A4D-11F9EE69E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C89BC-02E7-4731-9D5A-E1FAAE7A9363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68B276-B405-A078-18DA-5AA8B3579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DB7113-6990-834F-7CDE-62EB55FB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3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D34B1F9-F8A2-300E-ADA4-3AF85CA302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43" y="1235698"/>
            <a:ext cx="4271280" cy="38046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FFD955D-1352-1CD5-FF27-EB7AEA9408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26112" y="112716"/>
            <a:ext cx="2630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Abstração</a:t>
            </a:r>
          </a:p>
        </p:txBody>
      </p:sp>
    </p:spTree>
    <p:extLst>
      <p:ext uri="{BB962C8B-B14F-4D97-AF65-F5344CB8AC3E}">
        <p14:creationId xmlns:p14="http://schemas.microsoft.com/office/powerpoint/2010/main" val="820823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7B744A3-D2B9-3318-1F44-E90DFC7058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3" y="1581381"/>
            <a:ext cx="9516172" cy="36497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50BEAAD-847D-88A3-EFE4-A18D79E9A1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80907" y="116008"/>
            <a:ext cx="2630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</a:rPr>
              <a:t>Abstração</a:t>
            </a:r>
          </a:p>
        </p:txBody>
      </p:sp>
    </p:spTree>
    <p:extLst>
      <p:ext uri="{BB962C8B-B14F-4D97-AF65-F5344CB8AC3E}">
        <p14:creationId xmlns:p14="http://schemas.microsoft.com/office/powerpoint/2010/main" val="13298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2E39E13-4EDF-A563-15BF-66DBF702A9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3" y="132104"/>
            <a:ext cx="9565913" cy="57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55" y="0"/>
            <a:ext cx="2948088" cy="867104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Bibliografia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90FFFE-E8DB-3558-68AA-55549F9885E6}"/>
              </a:ext>
            </a:extLst>
          </p:cNvPr>
          <p:cNvSpPr txBox="1"/>
          <p:nvPr/>
        </p:nvSpPr>
        <p:spPr>
          <a:xfrm>
            <a:off x="822612" y="723421"/>
            <a:ext cx="10546773" cy="504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ALVES, W. P.;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Lógica de Programação de Computadores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Ensino Didático. São Paulo: Érica, 2010.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LUZARGO, C.;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lógica.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 ed. São Paulo: Editora Brasiliense, 1995.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MIZRAHI, V.V.;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Treinamento em Linguagem C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Paulo: Pearson Prentice Hall, 2008.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PACIEVITCH, Yuri; História da Programação. </a:t>
            </a:r>
            <a:r>
              <a:rPr lang="pt-BR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Infoescola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Disponível em: &lt; https://www.infoescola.com/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informatica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/historia-da-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programacao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/&gt; Acesso em: 29 de jan. 2023.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PASCHOALINI, G. R.;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Princípios da lógica de programação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Paulo: Editora SENAI-SP, 2019.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ROSA, Daniel; Linguagem de programação interpretadas x compiladas: qual a diferença? </a:t>
            </a:r>
            <a:r>
              <a:rPr lang="pt-BR" b="1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Freecodecamp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2021. Disponível em: &lt;https://www.freecodecamp.org/</a:t>
            </a:r>
            <a:r>
              <a:rPr lang="pt-BR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portuguese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/linguagens-de-programacao-interpretadas-x-compiladas-qual-e-a-diferenca/#:~:text=Em%20uma%20linguagem%20compilada%2C%20a,l%C3%AA%20e%20executa%20o%20c%C3%B3digo&gt;. Acesso em: 29 de jan. 2023.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SCHILDT, H.;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 completo e total.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ed. São Paulo: Pearson Makron Books, 1997.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899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A7D6089-915F-60F9-F94F-9D0E79A47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6730" y="1395167"/>
            <a:ext cx="3932237" cy="3811588"/>
          </a:xfrm>
        </p:spPr>
        <p:txBody>
          <a:bodyPr>
            <a:normAutofit/>
          </a:bodyPr>
          <a:lstStyle/>
          <a:p>
            <a:pPr algn="ctr"/>
            <a:endParaRPr lang="pt-BR" sz="3600" dirty="0"/>
          </a:p>
          <a:p>
            <a:pPr algn="ctr"/>
            <a:endParaRPr lang="pt-BR" sz="3600" dirty="0"/>
          </a:p>
          <a:p>
            <a:pPr algn="ctr"/>
            <a:r>
              <a:rPr lang="pt-BR" sz="3600" dirty="0">
                <a:solidFill>
                  <a:schemeClr val="tx2">
                    <a:lumMod val="50000"/>
                  </a:schemeClr>
                </a:solidFill>
              </a:rPr>
              <a:t>1 – Breve História da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18" name="Espaço Reservado para Imagem 1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194E9B1-CEA4-4F64-91F8-979D5141AA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4685697" y="0"/>
            <a:ext cx="7506304" cy="5927045"/>
          </a:xfr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96F3D167-AEDE-0E21-4057-DEC4906E82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6" y="1395167"/>
            <a:ext cx="21434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F15CE5D-814C-5820-A948-46ABCC5DB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1745236" y="806298"/>
            <a:ext cx="5087007" cy="535489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O início da programação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AD461F-0D0B-4ACA-63ED-3749FF76A6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half" idx="2"/>
          </p:nvPr>
        </p:nvSpPr>
        <p:spPr>
          <a:xfrm>
            <a:off x="866557" y="1341787"/>
            <a:ext cx="7031967" cy="3871217"/>
          </a:xfrm>
        </p:spPr>
        <p:txBody>
          <a:bodyPr>
            <a:noAutofit/>
          </a:bodyPr>
          <a:lstStyle/>
          <a:p>
            <a:r>
              <a:rPr lang="pt-BR" sz="2800" dirty="0"/>
              <a:t>Os primeiros computadores eram programados através de válvulas (futuramente transistores), A cada necessidade de executar um novo programa era preciso reprogramar o computador reposicionando seus elementos. Esta programação manual se trata do que entendemos como o nível 0 ou nível de lógica digital. Os computadores desta época eram enormes e com baixíssima capacidade de processamento comparado aos computadores atuais, além disso, gastavam muita energia.</a:t>
            </a:r>
          </a:p>
        </p:txBody>
      </p:sp>
      <p:pic>
        <p:nvPicPr>
          <p:cNvPr id="8" name="Espaço Reservado para Conteúdo 7" descr="Ícone&#10;&#10;Descrição gerada automaticamente">
            <a:extLst>
              <a:ext uri="{FF2B5EF4-FFF2-40B4-BE49-F238E27FC236}">
                <a16:creationId xmlns:a16="http://schemas.microsoft.com/office/drawing/2014/main" id="{4981AC32-CCAC-3ED8-CD20-8F9D0EF8E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66" y="1644996"/>
            <a:ext cx="3011677" cy="2971699"/>
          </a:xfrm>
        </p:spPr>
      </p:pic>
    </p:spTree>
    <p:extLst>
      <p:ext uri="{BB962C8B-B14F-4D97-AF65-F5344CB8AC3E}">
        <p14:creationId xmlns:p14="http://schemas.microsoft.com/office/powerpoint/2010/main" val="173812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C0E951A5-661F-626F-BE42-C30E3DBC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68827"/>
            <a:ext cx="7549055" cy="1132599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A primeira linguagem de programação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25BC91-AF57-3030-A6F7-A5B57B192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1438834"/>
            <a:ext cx="7549054" cy="4173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O próximo "estágio" da programação é o nível 1 ou nível de micro programação. Os computadores agora entendiam uma linguagem muito simples, esta linguagem contava com dois caracteres que indicavam o estado de um circuito (0 como baixa ou nenhuma presença de energia e 1 como presença de energia) e podendo a partir disto, realizar pequenas tarefas pré-programadas. Esta linguagem por ser a única que os computadores realmente entendem ficou conhecida como linguagem de máquina.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FDB063C9-2A9C-5961-0097-D947B93F5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68" y="2203477"/>
            <a:ext cx="2451046" cy="24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28" y="1093634"/>
            <a:ext cx="10346872" cy="795341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“Olá Mundo!” em linguagem de máquina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4D51F4-0E85-D234-4497-3CB146EBAF7A}"/>
              </a:ext>
            </a:extLst>
          </p:cNvPr>
          <p:cNvSpPr txBox="1"/>
          <p:nvPr/>
        </p:nvSpPr>
        <p:spPr>
          <a:xfrm>
            <a:off x="1006928" y="2228671"/>
            <a:ext cx="1068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01101111 01101100 11100001 00100000 01101101 01101101 01101110 01100100 01101111</a:t>
            </a:r>
          </a:p>
        </p:txBody>
      </p:sp>
    </p:spTree>
    <p:extLst>
      <p:ext uri="{BB962C8B-B14F-4D97-AF65-F5344CB8AC3E}">
        <p14:creationId xmlns:p14="http://schemas.microsoft.com/office/powerpoint/2010/main" val="3546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22564" y="348933"/>
            <a:ext cx="10346872" cy="79534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As gerações seguintes das linguagens de programação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896372-334B-2F6C-E4E2-50939D7AE0EF}"/>
              </a:ext>
            </a:extLst>
          </p:cNvPr>
          <p:cNvSpPr txBox="1"/>
          <p:nvPr/>
        </p:nvSpPr>
        <p:spPr>
          <a:xfrm>
            <a:off x="922564" y="1228397"/>
            <a:ext cx="107520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geração seguinte de computadores contavam com interpretadores. O interpretador recebe instruções menos específicas e mais simples e como seu nome sugere, as interpreta pelo computador. Executando assim as ações equivalentes ao nível de máquina. Os interpretadores foram um grande facilitador para o surgimento de novas linguagens de programação e também dos sistemas operacionais. A partir daqui, as linguagens são identificadas como de baixo nível ou de alto nível. Quanto mais próxima do nível da máquina, mais explicitas precisam ser as instruções. E quanto mais próxima do nível de usuário, mais abstratas e simples estas instruções podem ser.</a:t>
            </a:r>
          </a:p>
        </p:txBody>
      </p:sp>
    </p:spTree>
    <p:extLst>
      <p:ext uri="{BB962C8B-B14F-4D97-AF65-F5344CB8AC3E}">
        <p14:creationId xmlns:p14="http://schemas.microsoft.com/office/powerpoint/2010/main" val="308868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546CC15-DE95-F4CF-EBA4-49BE0FF9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50" y="416021"/>
            <a:ext cx="5978697" cy="753099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accent5">
                    <a:lumMod val="50000"/>
                  </a:schemeClr>
                </a:solidFill>
              </a:rPr>
              <a:t>Linguagem de baixo nível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87EAB1-6F5C-08D6-6794-8BA3BCF8E48C}"/>
              </a:ext>
            </a:extLst>
          </p:cNvPr>
          <p:cNvSpPr txBox="1"/>
          <p:nvPr/>
        </p:nvSpPr>
        <p:spPr>
          <a:xfrm>
            <a:off x="666092" y="1401818"/>
            <a:ext cx="10859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Podemos entender então linguagens de programação de baixo nível como aquelas muito próximas do nível de máquina. Estas linguagens têm a característica de serem muito específicas, tornando-as mais difíceis por necessitarem de instruções detalhadas sobre o que será feito e como será feito, estas linguagens não são indicadas para quem está começando agora a ter contato com o mundo da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417931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546CC15-DE95-F4CF-EBA4-49BE0FF9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86" y="381868"/>
            <a:ext cx="5617028" cy="749158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Linguagem de alto nível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D427F4-9855-1B02-19A5-4915E97A5935}"/>
              </a:ext>
            </a:extLst>
          </p:cNvPr>
          <p:cNvSpPr txBox="1"/>
          <p:nvPr/>
        </p:nvSpPr>
        <p:spPr>
          <a:xfrm>
            <a:off x="531148" y="1387365"/>
            <a:ext cx="1112970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/>
              <a:t>As linguagens de alto nível são abstratas, facilitando o desenvolvimento de quem as utiliza. Estas linguagens "rodam" a um nível mais próximo do usuário do que da máquina. Isto quer dizer que é mais fácil para o usuário entender e desenvolver com ela, mas ela precisa passar por algumas etapas antes de ser levada ao hardware e este possa ter as instruções do que deve ser executado.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2389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2745DC7-5673-43C3-9694-09C237F3F6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79" y="970562"/>
            <a:ext cx="6873136" cy="41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02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751</Words>
  <Application>Microsoft Office PowerPoint</Application>
  <PresentationFormat>Widescreen</PresentationFormat>
  <Paragraphs>45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5_Aberturas</vt:lpstr>
      <vt:lpstr>Apresentação do PowerPoint</vt:lpstr>
      <vt:lpstr>Apresentação do PowerPoint</vt:lpstr>
      <vt:lpstr>O início da programação</vt:lpstr>
      <vt:lpstr>A primeira linguagem de programação</vt:lpstr>
      <vt:lpstr>“Olá Mundo!” em linguagem de máquina</vt:lpstr>
      <vt:lpstr>As gerações seguintes das linguagens de programação</vt:lpstr>
      <vt:lpstr>Linguagem de baixo nível</vt:lpstr>
      <vt:lpstr>Linguagem de alto nível</vt:lpstr>
      <vt:lpstr>Apresentação do PowerPoint</vt:lpstr>
      <vt:lpstr>Apresentação do PowerPoint</vt:lpstr>
      <vt:lpstr>Apresentação do PowerPoint</vt:lpstr>
      <vt:lpstr>Apresentação do PowerPoint</vt:lpstr>
      <vt:lpstr>Bibliografia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Mateus Ramiris</dc:creator>
  <cp:lastModifiedBy>Jose Mateus Ramiris</cp:lastModifiedBy>
  <cp:revision>29</cp:revision>
  <cp:lastPrinted>2023-01-31T02:17:36Z</cp:lastPrinted>
  <dcterms:created xsi:type="dcterms:W3CDTF">2023-01-08T17:13:27Z</dcterms:created>
  <dcterms:modified xsi:type="dcterms:W3CDTF">2024-01-25T14:48:11Z</dcterms:modified>
</cp:coreProperties>
</file>